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</p:sldMasterIdLst>
  <p:notesMasterIdLst>
    <p:notesMasterId r:id="rId4"/>
  </p:notesMasterIdLst>
  <p:sldIdLst>
    <p:sldId id="1158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07471A1-4360-4551-9BAC-073D69813764}"/>
    <pc:docChg chg="delSld delMainMaster">
      <pc:chgData name="EIMAN RASHED ALSHAMSI" userId="dec239b1-2d6a-4770-b3dd-fd18c7da4f7b" providerId="ADAL" clId="{807471A1-4360-4551-9BAC-073D69813764}" dt="2023-06-19T04:11:01.708" v="0" actId="47"/>
      <pc:docMkLst>
        <pc:docMk/>
      </pc:docMkLst>
      <pc:sldChg chg="del">
        <pc:chgData name="EIMAN RASHED ALSHAMSI" userId="dec239b1-2d6a-4770-b3dd-fd18c7da4f7b" providerId="ADAL" clId="{807471A1-4360-4551-9BAC-073D69813764}" dt="2023-06-19T04:11:01.708" v="0" actId="47"/>
        <pc:sldMkLst>
          <pc:docMk/>
          <pc:sldMk cId="3771294597" sldId="11568"/>
        </pc:sldMkLst>
      </pc:sldChg>
      <pc:sldMasterChg chg="del delSldLayout">
        <pc:chgData name="EIMAN RASHED ALSHAMSI" userId="dec239b1-2d6a-4770-b3dd-fd18c7da4f7b" providerId="ADAL" clId="{807471A1-4360-4551-9BAC-073D69813764}" dt="2023-06-19T04:11:01.708" v="0" actId="47"/>
        <pc:sldMasterMkLst>
          <pc:docMk/>
          <pc:sldMasterMk cId="2393628036" sldId="2147483667"/>
        </pc:sldMasterMkLst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4202590588" sldId="2147483668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125699363" sldId="2147483669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774435361" sldId="2147483670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085537018" sldId="2147483671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028668504" sldId="2147483672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2887274226" sldId="2147483673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542129612" sldId="2147483674"/>
          </pc:sldLayoutMkLst>
        </pc:sldLayoutChg>
      </pc:sldMasterChg>
    </pc:docChg>
  </pc:docChgLst>
  <pc:docChgLst>
    <pc:chgData name="EIMAN RASHED ALSHAMSI" userId="dec239b1-2d6a-4770-b3dd-fd18c7da4f7b" providerId="ADAL" clId="{2CF56EAB-E408-49F5-A905-D8D1B0E879FF}"/>
    <pc:docChg chg="delSld delMainMaster">
      <pc:chgData name="EIMAN RASHED ALSHAMSI" userId="dec239b1-2d6a-4770-b3dd-fd18c7da4f7b" providerId="ADAL" clId="{2CF56EAB-E408-49F5-A905-D8D1B0E879FF}" dt="2023-08-30T05:41:09.078" v="0" actId="47"/>
      <pc:docMkLst>
        <pc:docMk/>
      </pc:docMkLst>
      <pc:sldChg chg="del">
        <pc:chgData name="EIMAN RASHED ALSHAMSI" userId="dec239b1-2d6a-4770-b3dd-fd18c7da4f7b" providerId="ADAL" clId="{2CF56EAB-E408-49F5-A905-D8D1B0E879FF}" dt="2023-08-30T05:41:09.078" v="0" actId="47"/>
        <pc:sldMkLst>
          <pc:docMk/>
          <pc:sldMk cId="1204334590" sldId="3318"/>
        </pc:sldMkLst>
      </pc:sldChg>
      <pc:sldMasterChg chg="del delSldLayout">
        <pc:chgData name="EIMAN RASHED ALSHAMSI" userId="dec239b1-2d6a-4770-b3dd-fd18c7da4f7b" providerId="ADAL" clId="{2CF56EAB-E408-49F5-A905-D8D1B0E879FF}" dt="2023-08-30T05:41:09.078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2CF56EAB-E408-49F5-A905-D8D1B0E879FF}" dt="2023-08-30T05:41:09.078" v="0" actId="47"/>
          <pc:sldLayoutMkLst>
            <pc:docMk/>
            <pc:sldMasterMk cId="611894537" sldId="2147483660"/>
            <pc:sldLayoutMk cId="2328102532" sldId="2147483661"/>
          </pc:sldLayoutMkLst>
        </pc:sldLayoutChg>
        <pc:sldLayoutChg chg="del">
          <pc:chgData name="EIMAN RASHED ALSHAMSI" userId="dec239b1-2d6a-4770-b3dd-fd18c7da4f7b" providerId="ADAL" clId="{2CF56EAB-E408-49F5-A905-D8D1B0E879FF}" dt="2023-08-30T05:41:09.078" v="0" actId="47"/>
          <pc:sldLayoutMkLst>
            <pc:docMk/>
            <pc:sldMasterMk cId="611894537" sldId="2147483660"/>
            <pc:sldLayoutMk cId="3867528279" sldId="2147483662"/>
          </pc:sldLayoutMkLst>
        </pc:sldLayoutChg>
        <pc:sldLayoutChg chg="del">
          <pc:chgData name="EIMAN RASHED ALSHAMSI" userId="dec239b1-2d6a-4770-b3dd-fd18c7da4f7b" providerId="ADAL" clId="{2CF56EAB-E408-49F5-A905-D8D1B0E879FF}" dt="2023-08-30T05:41:09.078" v="0" actId="47"/>
          <pc:sldLayoutMkLst>
            <pc:docMk/>
            <pc:sldMasterMk cId="611894537" sldId="2147483660"/>
            <pc:sldLayoutMk cId="2453988529" sldId="2147483663"/>
          </pc:sldLayoutMkLst>
        </pc:sldLayoutChg>
        <pc:sldLayoutChg chg="del">
          <pc:chgData name="EIMAN RASHED ALSHAMSI" userId="dec239b1-2d6a-4770-b3dd-fd18c7da4f7b" providerId="ADAL" clId="{2CF56EAB-E408-49F5-A905-D8D1B0E879FF}" dt="2023-08-30T05:41:09.078" v="0" actId="47"/>
          <pc:sldLayoutMkLst>
            <pc:docMk/>
            <pc:sldMasterMk cId="611894537" sldId="2147483660"/>
            <pc:sldLayoutMk cId="2125715436" sldId="2147483664"/>
          </pc:sldLayoutMkLst>
        </pc:sldLayoutChg>
        <pc:sldLayoutChg chg="del">
          <pc:chgData name="EIMAN RASHED ALSHAMSI" userId="dec239b1-2d6a-4770-b3dd-fd18c7da4f7b" providerId="ADAL" clId="{2CF56EAB-E408-49F5-A905-D8D1B0E879FF}" dt="2023-08-30T05:41:09.078" v="0" actId="47"/>
          <pc:sldLayoutMkLst>
            <pc:docMk/>
            <pc:sldMasterMk cId="611894537" sldId="2147483660"/>
            <pc:sldLayoutMk cId="1503915654" sldId="2147483665"/>
          </pc:sldLayoutMkLst>
        </pc:sldLayoutChg>
        <pc:sldLayoutChg chg="del">
          <pc:chgData name="EIMAN RASHED ALSHAMSI" userId="dec239b1-2d6a-4770-b3dd-fd18c7da4f7b" providerId="ADAL" clId="{2CF56EAB-E408-49F5-A905-D8D1B0E879FF}" dt="2023-08-30T05:41:09.078" v="0" actId="47"/>
          <pc:sldLayoutMkLst>
            <pc:docMk/>
            <pc:sldMasterMk cId="611894537" sldId="2147483660"/>
            <pc:sldLayoutMk cId="669755418" sldId="2147483666"/>
          </pc:sldLayoutMkLst>
        </pc:sldLayoutChg>
      </pc:sldMasterChg>
    </pc:docChg>
  </pc:docChgLst>
  <pc:docChgLst>
    <pc:chgData name="EIMAN RASHED ALSHAMSI" userId="dec239b1-2d6a-4770-b3dd-fd18c7da4f7b" providerId="ADAL" clId="{67DD6734-A45C-42C7-85C6-2639B16F99EC}"/>
    <pc:docChg chg="delSld">
      <pc:chgData name="EIMAN RASHED ALSHAMSI" userId="dec239b1-2d6a-4770-b3dd-fd18c7da4f7b" providerId="ADAL" clId="{67DD6734-A45C-42C7-85C6-2639B16F99EC}" dt="2023-06-19T04:10:33.934" v="0" actId="47"/>
      <pc:docMkLst>
        <pc:docMk/>
      </pc:docMkLst>
      <pc:sldChg chg="del">
        <pc:chgData name="EIMAN RASHED ALSHAMSI" userId="dec239b1-2d6a-4770-b3dd-fd18c7da4f7b" providerId="ADAL" clId="{67DD6734-A45C-42C7-85C6-2639B16F99EC}" dt="2023-06-19T04:10:33.934" v="0" actId="47"/>
        <pc:sldMkLst>
          <pc:docMk/>
          <pc:sldMk cId="1368775520" sldId="11562"/>
        </pc:sldMkLst>
      </pc:sldChg>
      <pc:sldMasterChg chg="delSldLayout">
        <pc:chgData name="EIMAN RASHED ALSHAMSI" userId="dec239b1-2d6a-4770-b3dd-fd18c7da4f7b" providerId="ADAL" clId="{67DD6734-A45C-42C7-85C6-2639B16F99EC}" dt="2023-06-19T04:10:33.934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67DD6734-A45C-42C7-85C6-2639B16F99EC}" dt="2023-06-19T04:10:33.934" v="0" actId="47"/>
          <pc:sldLayoutMkLst>
            <pc:docMk/>
            <pc:sldMasterMk cId="611894537" sldId="2147483660"/>
            <pc:sldLayoutMk cId="1323044467" sldId="2147483667"/>
          </pc:sldLayoutMkLst>
        </pc:sldLayoutChg>
      </pc:sldMasterChg>
    </pc:docChg>
  </pc:docChgLst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82347-02E3-4A2F-AB14-C9148F67A599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1D41A-DEF8-4065-B7CA-8FE8CA4B9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456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59C624-8978-4D21-B9C1-E985D110BD55}" type="slidenum">
              <a:rPr kumimoji="0" lang="en-A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4826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642801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31911396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3014971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40853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731544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94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989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5840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google.com/u/0/share?url=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s://wordwall.net/ar/resource/4741993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181534" y="485632"/>
            <a:ext cx="23567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السادس عشر 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2" name="Rectangle 4">
            <a:hlinkClick r:id="rId3" tooltip="Add to Google Classroom"/>
            <a:extLst>
              <a:ext uri="{FF2B5EF4-FFF2-40B4-BE49-F238E27FC236}">
                <a16:creationId xmlns:a16="http://schemas.microsoft.com/office/drawing/2014/main" id="{551A8941-DBAF-6FE9-FC3F-CAF08AD07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79350" rIns="7935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Helvetica"/>
            </a:endParaRPr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0B35EAC6-2945-E142-8793-D85B105493BC}"/>
              </a:ext>
            </a:extLst>
          </p:cNvPr>
          <p:cNvGraphicFramePr>
            <a:graphicFrameLocks noGrp="1"/>
          </p:cNvGraphicFramePr>
          <p:nvPr/>
        </p:nvGraphicFramePr>
        <p:xfrm>
          <a:off x="415834" y="962417"/>
          <a:ext cx="10799420" cy="1209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64622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809765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100" u="none" strike="noStrike" dirty="0">
                          <a:effectLst/>
                        </a:rPr>
                        <a:t>يصنف المنتجات حسب الاستخدام (منظفات للمنزل، ومنظفات شخصية)</a:t>
                      </a:r>
                      <a:endParaRPr lang="ar-A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</a:endParaRPr>
                    </a:p>
                    <a:p>
                      <a:pPr algn="r" rtl="1" fontAlgn="ctr"/>
                      <a:r>
                        <a:rPr lang="ar-AE" sz="1100" u="none" strike="noStrike" dirty="0">
                          <a:effectLst/>
                        </a:rPr>
                        <a:t>يصنف المنتجات حسب الأسعار (الأقل سعرا – والأعلى سعرا)</a:t>
                      </a:r>
                      <a:endParaRPr lang="ar-A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</a:endParaRPr>
                    </a:p>
                    <a:p>
                      <a:pPr algn="r" rtl="1" fontAlgn="ctr"/>
                      <a:endParaRPr lang="ar-A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يصنف المنتجات المختلفة حسب السعر والنوع.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تصنيف المنتجات حسب الاستخدام والاسعار 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يُطبق المفاهيم الرياضية والعمليات الحسابية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C40E83D0-E9B3-39E4-7047-27D4E6475B23}"/>
              </a:ext>
            </a:extLst>
          </p:cNvPr>
          <p:cNvSpPr/>
          <p:nvPr/>
        </p:nvSpPr>
        <p:spPr>
          <a:xfrm>
            <a:off x="211801" y="2967335"/>
            <a:ext cx="19078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ورقة عمل تفاعلية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CABB170-C689-6464-6C99-DF61EEB22F70}"/>
              </a:ext>
            </a:extLst>
          </p:cNvPr>
          <p:cNvSpPr/>
          <p:nvPr/>
        </p:nvSpPr>
        <p:spPr>
          <a:xfrm>
            <a:off x="2119696" y="3004917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69CED5-D1CD-0723-15B3-A9F791A03B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9099" y="3429000"/>
            <a:ext cx="6728059" cy="296455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6E6E2E1-0FD4-92E6-37C5-2EB1FE0064B5}"/>
              </a:ext>
            </a:extLst>
          </p:cNvPr>
          <p:cNvSpPr txBox="1"/>
          <p:nvPr/>
        </p:nvSpPr>
        <p:spPr>
          <a:xfrm>
            <a:off x="3866949" y="2949339"/>
            <a:ext cx="609760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  <a:hlinkClick r:id="rId5"/>
              </a:rPr>
              <a:t>https://wordwall.net/ar/resource/4741993</a:t>
            </a:r>
            <a: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 </a:t>
            </a:r>
            <a:endParaRPr kumimoji="0" lang="en-A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950736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Segoe UI Semilight</vt:lpstr>
      <vt:lpstr>Times New Roman</vt:lpstr>
      <vt:lpstr>Office Theme</vt:lpstr>
      <vt:lpstr>3_Office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1</cp:revision>
  <dcterms:created xsi:type="dcterms:W3CDTF">2023-06-19T04:09:44Z</dcterms:created>
  <dcterms:modified xsi:type="dcterms:W3CDTF">2023-08-30T05:41:11Z</dcterms:modified>
</cp:coreProperties>
</file>