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4"/>
  </p:notesMasterIdLst>
  <p:sldIdLst>
    <p:sldId id="1158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2CF56EAB-E408-49F5-A905-D8D1B0E879FF}"/>
    <pc:docChg chg="delSld delMainMaster">
      <pc:chgData name="EIMAN RASHED ALSHAMSI" userId="dec239b1-2d6a-4770-b3dd-fd18c7da4f7b" providerId="ADAL" clId="{2CF56EAB-E408-49F5-A905-D8D1B0E879FF}" dt="2023-08-30T05:41:09.078" v="0" actId="47"/>
      <pc:docMkLst>
        <pc:docMk/>
      </pc:docMkLst>
      <pc:sldChg chg="del">
        <pc:chgData name="EIMAN RASHED ALSHAMSI" userId="dec239b1-2d6a-4770-b3dd-fd18c7da4f7b" providerId="ADAL" clId="{2CF56EAB-E408-49F5-A905-D8D1B0E879FF}" dt="2023-08-30T05:41:09.078" v="0" actId="47"/>
        <pc:sldMkLst>
          <pc:docMk/>
          <pc:sldMk cId="1204334590" sldId="3318"/>
        </pc:sldMkLst>
      </pc:sldChg>
      <pc:sldMasterChg chg="del delSldLayout">
        <pc:chgData name="EIMAN RASHED ALSHAMSI" userId="dec239b1-2d6a-4770-b3dd-fd18c7da4f7b" providerId="ADAL" clId="{2CF56EAB-E408-49F5-A905-D8D1B0E879FF}" dt="2023-08-30T05:41:09.078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2CF56EAB-E408-49F5-A905-D8D1B0E879FF}" dt="2023-08-30T05:41:09.078" v="0" actId="47"/>
          <pc:sldLayoutMkLst>
            <pc:docMk/>
            <pc:sldMasterMk cId="611894537" sldId="2147483660"/>
            <pc:sldLayoutMk cId="2328102532" sldId="2147483661"/>
          </pc:sldLayoutMkLst>
        </pc:sldLayoutChg>
        <pc:sldLayoutChg chg="del">
          <pc:chgData name="EIMAN RASHED ALSHAMSI" userId="dec239b1-2d6a-4770-b3dd-fd18c7da4f7b" providerId="ADAL" clId="{2CF56EAB-E408-49F5-A905-D8D1B0E879FF}" dt="2023-08-30T05:41:09.078" v="0" actId="47"/>
          <pc:sldLayoutMkLst>
            <pc:docMk/>
            <pc:sldMasterMk cId="611894537" sldId="2147483660"/>
            <pc:sldLayoutMk cId="3867528279" sldId="2147483662"/>
          </pc:sldLayoutMkLst>
        </pc:sldLayoutChg>
        <pc:sldLayoutChg chg="del">
          <pc:chgData name="EIMAN RASHED ALSHAMSI" userId="dec239b1-2d6a-4770-b3dd-fd18c7da4f7b" providerId="ADAL" clId="{2CF56EAB-E408-49F5-A905-D8D1B0E879FF}" dt="2023-08-30T05:41:09.078" v="0" actId="47"/>
          <pc:sldLayoutMkLst>
            <pc:docMk/>
            <pc:sldMasterMk cId="611894537" sldId="2147483660"/>
            <pc:sldLayoutMk cId="2453988529" sldId="2147483663"/>
          </pc:sldLayoutMkLst>
        </pc:sldLayoutChg>
        <pc:sldLayoutChg chg="del">
          <pc:chgData name="EIMAN RASHED ALSHAMSI" userId="dec239b1-2d6a-4770-b3dd-fd18c7da4f7b" providerId="ADAL" clId="{2CF56EAB-E408-49F5-A905-D8D1B0E879FF}" dt="2023-08-30T05:41:09.078" v="0" actId="47"/>
          <pc:sldLayoutMkLst>
            <pc:docMk/>
            <pc:sldMasterMk cId="611894537" sldId="2147483660"/>
            <pc:sldLayoutMk cId="2125715436" sldId="2147483664"/>
          </pc:sldLayoutMkLst>
        </pc:sldLayoutChg>
        <pc:sldLayoutChg chg="del">
          <pc:chgData name="EIMAN RASHED ALSHAMSI" userId="dec239b1-2d6a-4770-b3dd-fd18c7da4f7b" providerId="ADAL" clId="{2CF56EAB-E408-49F5-A905-D8D1B0E879FF}" dt="2023-08-30T05:41:09.078" v="0" actId="47"/>
          <pc:sldLayoutMkLst>
            <pc:docMk/>
            <pc:sldMasterMk cId="611894537" sldId="2147483660"/>
            <pc:sldLayoutMk cId="1503915654" sldId="2147483665"/>
          </pc:sldLayoutMkLst>
        </pc:sldLayoutChg>
        <pc:sldLayoutChg chg="del">
          <pc:chgData name="EIMAN RASHED ALSHAMSI" userId="dec239b1-2d6a-4770-b3dd-fd18c7da4f7b" providerId="ADAL" clId="{2CF56EAB-E408-49F5-A905-D8D1B0E879FF}" dt="2023-08-30T05:41:09.078" v="0" actId="47"/>
          <pc:sldLayoutMkLst>
            <pc:docMk/>
            <pc:sldMasterMk cId="611894537" sldId="2147483660"/>
            <pc:sldLayoutMk cId="669755418" sldId="2147483666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82347-02E3-4A2F-AB14-C9148F67A599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1D41A-DEF8-4065-B7CA-8FE8CA4B9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45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4826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642801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191139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3014971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4085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731544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94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89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840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wordwall.net/ar/resource/4741993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181534" y="485632"/>
            <a:ext cx="23567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السادس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209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يصنف المنتجات حسب الاستخدام (منظفات للمنزل، ومنظفات شخصية)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يصنف المنتجات حسب الأسعار (الأقل سعرا – والأعلى سعرا)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يصنف المنتجات المختلفة حسب السعر والنوع.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تصنيف المنتجات حسب الاستخدام والاسعار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211801" y="2967335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2119696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69CED5-D1CD-0723-15B3-A9F791A03B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9099" y="3429000"/>
            <a:ext cx="6728059" cy="296455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6E6E2E1-0FD4-92E6-37C5-2EB1FE0064B5}"/>
              </a:ext>
            </a:extLst>
          </p:cNvPr>
          <p:cNvSpPr txBox="1"/>
          <p:nvPr/>
        </p:nvSpPr>
        <p:spPr>
          <a:xfrm>
            <a:off x="3866949" y="2949339"/>
            <a:ext cx="60976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5"/>
              </a:rPr>
              <a:t>https://wordwall.net/ar/resource/4741993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50736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2023-08-30T05:41:11Z</dcterms:modified>
</cp:coreProperties>
</file>